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99"/>
    <a:srgbClr val="FFFF99"/>
    <a:srgbClr val="FFFF66"/>
    <a:srgbClr val="FFFF00"/>
    <a:srgbClr val="FFCC00"/>
    <a:srgbClr val="FFCC66"/>
    <a:srgbClr val="9999FF"/>
    <a:srgbClr val="CCE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2086" autoAdjust="0"/>
  </p:normalViewPr>
  <p:slideViewPr>
    <p:cSldViewPr snapToGrid="0">
      <p:cViewPr varScale="1">
        <p:scale>
          <a:sx n="67" d="100"/>
          <a:sy n="67" d="100"/>
        </p:scale>
        <p:origin x="10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15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0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2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30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89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8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3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1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49D0-5342-45AC-8CF6-BD2A9F2EA8F8}" type="datetimeFigureOut">
              <a:rPr kumimoji="1" lang="ja-JP" altLang="en-US" smtClean="0"/>
              <a:t>2018/7/7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8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3583322" y="0"/>
            <a:ext cx="3603032" cy="596204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51274" y="5939923"/>
            <a:ext cx="3624396" cy="16306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5649842" y="3091337"/>
            <a:ext cx="1387560" cy="127131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73" name="角丸四角形 72"/>
          <p:cNvSpPr/>
          <p:nvPr/>
        </p:nvSpPr>
        <p:spPr>
          <a:xfrm>
            <a:off x="3675705" y="4619407"/>
            <a:ext cx="3220533" cy="7625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" name="四角形吹き出し 2"/>
          <p:cNvSpPr/>
          <p:nvPr/>
        </p:nvSpPr>
        <p:spPr>
          <a:xfrm>
            <a:off x="3706349" y="144300"/>
            <a:ext cx="3362724" cy="469046"/>
          </a:xfrm>
          <a:prstGeom prst="wedgeRectCallout">
            <a:avLst>
              <a:gd name="adj1" fmla="val -35439"/>
              <a:gd name="adj2" fmla="val 69301"/>
            </a:avLst>
          </a:prstGeom>
          <a:blipFill>
            <a:blip r:embed="rId2"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3636203" y="3221773"/>
            <a:ext cx="1707549" cy="97866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3636203" y="1050028"/>
            <a:ext cx="1569003" cy="64983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175670" y="176304"/>
            <a:ext cx="24255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cap="none" spc="0" dirty="0" smtClean="0">
                <a:ln w="0">
                  <a:noFill/>
                </a:ln>
                <a:solidFill>
                  <a:srgbClr val="99663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イベント情報</a:t>
            </a:r>
            <a:endParaRPr lang="ja-JP" altLang="en-US" sz="2800" cap="none" spc="0" dirty="0">
              <a:ln w="0">
                <a:noFill/>
              </a:ln>
              <a:solidFill>
                <a:srgbClr val="996633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296280" y="745680"/>
            <a:ext cx="358172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100" b="1" cap="none" spc="0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参加無料！どなたさまでも参加できます！</a:t>
            </a:r>
            <a:endParaRPr lang="ja-JP" altLang="en-US" sz="1100" b="1" cap="none" spc="0" dirty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3544586" y="6441872"/>
            <a:ext cx="2809549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b="1" kern="100" dirty="0" smtClean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千葉市指定事業所番号</a:t>
            </a:r>
            <a:r>
              <a:rPr lang="en-US" altLang="ja-JP" sz="900" b="1" kern="100" dirty="0" smtClean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1210103766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900" b="1" kern="100" dirty="0" smtClean="0">
                <a:solidFill>
                  <a:srgbClr val="FFC000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就労移行支援事業所</a:t>
            </a:r>
            <a:endParaRPr lang="en-US" altLang="ja-JP" sz="900" b="1" kern="100" dirty="0" smtClean="0">
              <a:solidFill>
                <a:srgbClr val="FFC000"/>
              </a:solidFill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b="1" kern="100" dirty="0" smtClean="0">
                <a:solidFill>
                  <a:srgbClr val="FFC000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パレット</a:t>
            </a:r>
            <a:r>
              <a:rPr lang="ja-JP" sz="1400" b="1" kern="100" dirty="0">
                <a:solidFill>
                  <a:srgbClr val="FFC000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稲毛海岸</a:t>
            </a:r>
            <a:endParaRPr lang="ja-JP" sz="900" kern="100" dirty="0">
              <a:solidFill>
                <a:srgbClr val="FFC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2"/>
          <p:cNvSpPr txBox="1">
            <a:spLocks noChangeArrowheads="1"/>
          </p:cNvSpPr>
          <p:nvPr/>
        </p:nvSpPr>
        <p:spPr bwMode="auto">
          <a:xfrm>
            <a:off x="3543123" y="5983592"/>
            <a:ext cx="3112980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☎</a:t>
            </a:r>
            <a:r>
              <a:rPr lang="en-US" sz="1600" b="1" kern="10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043-305-5053</a:t>
            </a:r>
            <a:r>
              <a:rPr lang="ja-JP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（受付時間</a:t>
            </a:r>
            <a:r>
              <a:rPr lang="en-US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9</a:t>
            </a:r>
            <a:r>
              <a:rPr lang="ja-JP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時）</a:t>
            </a:r>
            <a:endParaRPr lang="ja-JP" sz="1200" b="1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3530232" y="6224068"/>
            <a:ext cx="3480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2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✉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inagekaigan@palette-chiba.jeez.jp</a:t>
            </a:r>
            <a:endParaRPr lang="ja-JP" sz="1200" b="1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2"/>
          <p:cNvSpPr txBox="1">
            <a:spLocks noChangeArrowheads="1"/>
          </p:cNvSpPr>
          <p:nvPr/>
        </p:nvSpPr>
        <p:spPr bwMode="auto">
          <a:xfrm>
            <a:off x="3706349" y="1108739"/>
            <a:ext cx="16600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14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8</a:t>
            </a:r>
            <a:r>
              <a:rPr lang="ja-JP" sz="14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歳以上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14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65</a:t>
            </a:r>
            <a:r>
              <a:rPr lang="ja-JP" altLang="ja-JP" sz="14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歳</a:t>
            </a:r>
            <a:r>
              <a:rPr lang="ja-JP" altLang="ja-JP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未満で</a:t>
            </a:r>
            <a:r>
              <a:rPr lang="ja-JP" altLang="ja-JP" sz="14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ある</a:t>
            </a:r>
            <a:endParaRPr lang="ja-JP" altLang="ja-JP" sz="14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694981" y="2143195"/>
            <a:ext cx="1499814" cy="61244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0" name="テキスト ボックス 2"/>
          <p:cNvSpPr txBox="1">
            <a:spLocks noChangeArrowheads="1"/>
          </p:cNvSpPr>
          <p:nvPr/>
        </p:nvSpPr>
        <p:spPr bwMode="auto">
          <a:xfrm>
            <a:off x="3699535" y="2197046"/>
            <a:ext cx="166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現在就労</a:t>
            </a:r>
            <a:endParaRPr lang="en-US" altLang="ja-JP" sz="1400" b="1" kern="100" dirty="0" smtClean="0"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していません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2"/>
          <p:cNvSpPr txBox="1">
            <a:spLocks noChangeArrowheads="1"/>
          </p:cNvSpPr>
          <p:nvPr/>
        </p:nvSpPr>
        <p:spPr bwMode="auto">
          <a:xfrm>
            <a:off x="3578992" y="3246965"/>
            <a:ext cx="1921293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自立</a:t>
            </a:r>
            <a:r>
              <a:rPr lang="ja-JP" sz="1400" b="1" kern="100" dirty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支援</a:t>
            </a:r>
            <a:r>
              <a:rPr lang="ja-JP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医療</a:t>
            </a:r>
            <a:endParaRPr lang="en-US" altLang="ja-JP" sz="1400" b="1" kern="100" dirty="0" smtClean="0"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受給者証</a:t>
            </a:r>
            <a:endParaRPr lang="en-US" altLang="ja-JP" sz="1400" b="1" kern="100" dirty="0" smtClean="0"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1400" b="1" kern="100" dirty="0" smtClean="0">
                <a:solidFill>
                  <a:prstClr val="black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　また</a:t>
            </a:r>
            <a:r>
              <a:rPr lang="ja-JP" altLang="en-US" sz="1400" b="1" kern="100" dirty="0">
                <a:solidFill>
                  <a:prstClr val="black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1400" b="1" kern="100" dirty="0" smtClean="0">
                <a:solidFill>
                  <a:prstClr val="black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400" b="1" kern="100" dirty="0" smtClean="0">
              <a:solidFill>
                <a:prstClr val="black"/>
              </a:solidFill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1400" b="1" kern="100" dirty="0" smtClean="0">
                <a:solidFill>
                  <a:prstClr val="black"/>
                </a:solidFill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・障害者</a:t>
            </a:r>
            <a:r>
              <a:rPr lang="ja-JP" altLang="en-US" sz="1400" b="1" kern="100" dirty="0">
                <a:solidFill>
                  <a:prstClr val="black"/>
                </a:solidFill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手帳がある</a:t>
            </a:r>
            <a:endParaRPr lang="ja-JP" altLang="en-US" sz="1050" kern="100" dirty="0">
              <a:solidFill>
                <a:prstClr val="black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6" name="右矢印 55"/>
          <p:cNvSpPr/>
          <p:nvPr/>
        </p:nvSpPr>
        <p:spPr>
          <a:xfrm rot="5400000">
            <a:off x="4122473" y="1654705"/>
            <a:ext cx="467206" cy="55753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8" name="テキスト ボックス 2"/>
          <p:cNvSpPr txBox="1">
            <a:spLocks noChangeArrowheads="1"/>
          </p:cNvSpPr>
          <p:nvPr/>
        </p:nvSpPr>
        <p:spPr bwMode="auto">
          <a:xfrm>
            <a:off x="4574845" y="1773721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YES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2"/>
          <p:cNvSpPr txBox="1">
            <a:spLocks noChangeArrowheads="1"/>
          </p:cNvSpPr>
          <p:nvPr/>
        </p:nvSpPr>
        <p:spPr bwMode="auto">
          <a:xfrm>
            <a:off x="3628344" y="763843"/>
            <a:ext cx="1000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 smtClean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START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3" name="テキスト ボックス 2"/>
          <p:cNvSpPr txBox="1">
            <a:spLocks noChangeArrowheads="1"/>
          </p:cNvSpPr>
          <p:nvPr/>
        </p:nvSpPr>
        <p:spPr bwMode="auto">
          <a:xfrm>
            <a:off x="3704194" y="228754"/>
            <a:ext cx="3501223" cy="35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rgbClr val="FFFFFF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障害をお持ちの方で</a:t>
            </a:r>
            <a:r>
              <a:rPr lang="ja-JP" sz="1400" b="1" kern="100" dirty="0" smtClean="0">
                <a:solidFill>
                  <a:srgbClr val="FFFFFF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お仕事</a:t>
            </a:r>
            <a:r>
              <a:rPr lang="ja-JP" altLang="en-US" sz="1400" b="1" kern="100" dirty="0" smtClean="0">
                <a:solidFill>
                  <a:srgbClr val="FFFFFF"/>
                </a:solidFill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をお探しの方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5" name="右矢印 64"/>
          <p:cNvSpPr/>
          <p:nvPr/>
        </p:nvSpPr>
        <p:spPr>
          <a:xfrm rot="5400000">
            <a:off x="4081127" y="2745450"/>
            <a:ext cx="537154" cy="55753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4568545" y="2874546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YES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7" name="右矢印 66"/>
          <p:cNvSpPr/>
          <p:nvPr/>
        </p:nvSpPr>
        <p:spPr>
          <a:xfrm rot="5400000">
            <a:off x="4103039" y="4168334"/>
            <a:ext cx="493329" cy="55753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0" name="テキスト ボックス 52"/>
          <p:cNvSpPr txBox="1"/>
          <p:nvPr/>
        </p:nvSpPr>
        <p:spPr>
          <a:xfrm>
            <a:off x="3739406" y="4706764"/>
            <a:ext cx="3423319" cy="5460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ja-JP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パレット稲毛海岸に来て</a:t>
            </a:r>
            <a:r>
              <a:rPr lang="ja-JP" altLang="en-US" sz="1100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生活リズムを整えたり</a:t>
            </a:r>
            <a:r>
              <a:rPr lang="ja-JP" altLang="en-US" sz="1100" b="1" kern="1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100" b="1" kern="100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スキルアップをしたりして</a:t>
            </a:r>
            <a:r>
              <a:rPr lang="ja-JP" altLang="ja-JP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b="1" kern="1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お仕事</a:t>
            </a:r>
            <a:r>
              <a:rPr lang="ja-JP" altLang="en-US" sz="1100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を始める準備をしませんか？</a:t>
            </a:r>
          </a:p>
          <a:p>
            <a:pPr algn="just">
              <a:spcAft>
                <a:spcPts val="0"/>
              </a:spcAft>
            </a:pP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altLang="ja-JP" sz="6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endParaRPr lang="ja-JP" altLang="en-US" sz="900" b="1" kern="100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9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678402" y="866428"/>
            <a:ext cx="957233" cy="925543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74" name="下矢印 73"/>
          <p:cNvSpPr/>
          <p:nvPr/>
        </p:nvSpPr>
        <p:spPr>
          <a:xfrm rot="16200000">
            <a:off x="5288076" y="1106322"/>
            <a:ext cx="335883" cy="522442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5666154" y="1871407"/>
            <a:ext cx="1299617" cy="1089679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9" name="テキスト ボックス 2"/>
          <p:cNvSpPr txBox="1">
            <a:spLocks noChangeArrowheads="1"/>
          </p:cNvSpPr>
          <p:nvPr/>
        </p:nvSpPr>
        <p:spPr bwMode="auto">
          <a:xfrm>
            <a:off x="5723683" y="1028039"/>
            <a:ext cx="16397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すみません</a:t>
            </a:r>
            <a:endParaRPr lang="en-US" altLang="ja-JP" sz="1100" b="1" kern="100" dirty="0" smtClean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ご利用</a:t>
            </a: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できません</a:t>
            </a:r>
            <a:endParaRPr lang="ja-JP" altLang="ja-JP" sz="11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1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1" name="下矢印 80"/>
          <p:cNvSpPr/>
          <p:nvPr/>
        </p:nvSpPr>
        <p:spPr>
          <a:xfrm rot="16200000">
            <a:off x="5293309" y="2239249"/>
            <a:ext cx="335883" cy="511980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6" name="テキスト ボックス 2"/>
          <p:cNvSpPr txBox="1">
            <a:spLocks noChangeArrowheads="1"/>
          </p:cNvSpPr>
          <p:nvPr/>
        </p:nvSpPr>
        <p:spPr bwMode="auto">
          <a:xfrm>
            <a:off x="5717239" y="3278874"/>
            <a:ext cx="137165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sz="1100" b="1" kern="100" dirty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なにか</a:t>
            </a:r>
            <a:r>
              <a:rPr lang="ja-JP" sz="11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お手伝い</a:t>
            </a:r>
            <a:endParaRPr lang="en-US" altLang="ja-JP" sz="1100" b="1" kern="100" dirty="0" smtClean="0"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sz="11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できる</a:t>
            </a:r>
            <a:r>
              <a:rPr lang="ja-JP" sz="1100" b="1" kern="100" dirty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こと</a:t>
            </a:r>
            <a:r>
              <a:rPr lang="ja-JP" sz="11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が</a:t>
            </a:r>
            <a:r>
              <a:rPr lang="ja-JP" altLang="en-US" sz="11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あるかもしれません。</a:t>
            </a:r>
            <a:endParaRPr lang="en-US" altLang="ja-JP" sz="1100" b="1" kern="100" dirty="0" smtClean="0"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100" b="1" kern="100" dirty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一度</a:t>
            </a:r>
            <a:r>
              <a:rPr lang="ja-JP" altLang="en-US" sz="11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話をお聞かせください</a:t>
            </a:r>
            <a:endParaRPr 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7" name="下矢印 86"/>
          <p:cNvSpPr/>
          <p:nvPr/>
        </p:nvSpPr>
        <p:spPr>
          <a:xfrm rot="16200000">
            <a:off x="5374443" y="3416579"/>
            <a:ext cx="335883" cy="440578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9" name="テキスト ボックス 2"/>
          <p:cNvSpPr txBox="1">
            <a:spLocks noChangeArrowheads="1"/>
          </p:cNvSpPr>
          <p:nvPr/>
        </p:nvSpPr>
        <p:spPr bwMode="auto">
          <a:xfrm>
            <a:off x="5290154" y="1483153"/>
            <a:ext cx="466725" cy="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NO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0" name="テキスト ボックス 2"/>
          <p:cNvSpPr txBox="1">
            <a:spLocks noChangeArrowheads="1"/>
          </p:cNvSpPr>
          <p:nvPr/>
        </p:nvSpPr>
        <p:spPr bwMode="auto">
          <a:xfrm>
            <a:off x="5316433" y="2633930"/>
            <a:ext cx="466725" cy="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NO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2"/>
          <p:cNvSpPr txBox="1">
            <a:spLocks noChangeArrowheads="1"/>
          </p:cNvSpPr>
          <p:nvPr/>
        </p:nvSpPr>
        <p:spPr bwMode="auto">
          <a:xfrm>
            <a:off x="5333647" y="3748933"/>
            <a:ext cx="466725" cy="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NO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2" name="テキスト ボックス 2"/>
          <p:cNvSpPr txBox="1">
            <a:spLocks noChangeArrowheads="1"/>
          </p:cNvSpPr>
          <p:nvPr/>
        </p:nvSpPr>
        <p:spPr bwMode="auto">
          <a:xfrm>
            <a:off x="4551787" y="4256575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YES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3" name="テキスト ボックス 2"/>
          <p:cNvSpPr txBox="1">
            <a:spLocks noChangeArrowheads="1"/>
          </p:cNvSpPr>
          <p:nvPr/>
        </p:nvSpPr>
        <p:spPr bwMode="auto">
          <a:xfrm>
            <a:off x="4280748" y="5435411"/>
            <a:ext cx="2730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まずはお気軽にお電話もしくは</a:t>
            </a:r>
            <a:endParaRPr lang="en-US" altLang="ja-JP" sz="1400" b="1" kern="100" dirty="0" smtClean="0"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メール</a:t>
            </a:r>
            <a:r>
              <a:rPr lang="ja-JP" altLang="en-US" sz="14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にてお問合せください</a:t>
            </a:r>
            <a:endParaRPr lang="en-US" altLang="ja-JP" sz="1400" b="1" kern="100" dirty="0" smtClean="0"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曲折矢印 3"/>
          <p:cNvSpPr/>
          <p:nvPr/>
        </p:nvSpPr>
        <p:spPr>
          <a:xfrm rot="15203894" flipH="1">
            <a:off x="3786212" y="5404647"/>
            <a:ext cx="605750" cy="549180"/>
          </a:xfrm>
          <a:prstGeom prst="bentArrow">
            <a:avLst>
              <a:gd name="adj1" fmla="val 27760"/>
              <a:gd name="adj2" fmla="val 38536"/>
              <a:gd name="adj3" fmla="val 39521"/>
              <a:gd name="adj4" fmla="val 875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5" name="図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"/>
          <a:stretch>
            <a:fillRect/>
          </a:stretch>
        </p:blipFill>
        <p:spPr bwMode="auto">
          <a:xfrm>
            <a:off x="5928068" y="6634063"/>
            <a:ext cx="1209344" cy="91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2"/>
          <p:cNvSpPr txBox="1">
            <a:spLocks noChangeArrowheads="1"/>
          </p:cNvSpPr>
          <p:nvPr/>
        </p:nvSpPr>
        <p:spPr bwMode="auto">
          <a:xfrm>
            <a:off x="3565266" y="7009206"/>
            <a:ext cx="2579761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1000" b="1" kern="100" dirty="0" smtClean="0"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〒</a:t>
            </a:r>
            <a:r>
              <a:rPr lang="en-US" altLang="ja-JP" sz="1000" b="1" kern="100" dirty="0" smtClean="0"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261-0004</a:t>
            </a:r>
          </a:p>
          <a:p>
            <a:pPr>
              <a:spcAft>
                <a:spcPts val="0"/>
              </a:spcAft>
            </a:pPr>
            <a:r>
              <a:rPr lang="ja-JP" altLang="en-US" sz="105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千葉市美浜区</a:t>
            </a:r>
            <a:r>
              <a:rPr lang="ja-JP" altLang="en-US" sz="105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高洲</a:t>
            </a:r>
            <a:r>
              <a:rPr lang="en-US" altLang="ja-JP" sz="1050" b="1" kern="100" dirty="0" smtClean="0"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3-14-5</a:t>
            </a:r>
            <a:r>
              <a:rPr lang="ja-JP" altLang="en-US" sz="105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細川ビル</a:t>
            </a:r>
            <a:r>
              <a:rPr lang="en-US" altLang="ja-JP" sz="105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105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階</a:t>
            </a:r>
            <a:endParaRPr lang="en-US" altLang="ja-JP" sz="1050" b="1" kern="100" dirty="0" smtClean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kern="100" dirty="0" smtClean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http</a:t>
            </a:r>
            <a:r>
              <a:rPr lang="en-US" sz="105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://www.palette-chiba.jp/</a:t>
            </a:r>
            <a:endParaRPr lang="ja-JP" sz="9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11784" r="11928" b="8812"/>
          <a:stretch/>
        </p:blipFill>
        <p:spPr>
          <a:xfrm>
            <a:off x="1974637" y="4400087"/>
            <a:ext cx="1559946" cy="96899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>
          <a:xfrm>
            <a:off x="0" y="-22117"/>
            <a:ext cx="1861730" cy="131500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4782"/>
          <a:stretch/>
        </p:blipFill>
        <p:spPr>
          <a:xfrm>
            <a:off x="1392" y="1377341"/>
            <a:ext cx="914515" cy="87386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14262"/>
          <a:stretch/>
        </p:blipFill>
        <p:spPr>
          <a:xfrm>
            <a:off x="1239646" y="6007895"/>
            <a:ext cx="2303477" cy="156268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 b="16310"/>
          <a:stretch/>
        </p:blipFill>
        <p:spPr>
          <a:xfrm>
            <a:off x="1927021" y="-13276"/>
            <a:ext cx="1617565" cy="226552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7708" y="2313184"/>
            <a:ext cx="348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障害</a:t>
            </a:r>
            <a:r>
              <a:rPr lang="ja-JP" altLang="en-US" sz="1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をお持ちの</a:t>
            </a:r>
            <a:r>
              <a:rPr kumimoji="1" lang="ja-JP" altLang="en-US" sz="1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方・ご家族・支援者のみなさん</a:t>
            </a:r>
            <a:endParaRPr kumimoji="1"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76" y="2571630"/>
            <a:ext cx="337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sz="1600" b="1" dirty="0" smtClean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働くこと</a:t>
            </a:r>
            <a:r>
              <a:rPr kumimoji="1" lang="ja-JP" altLang="en-US" sz="1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に不安がある</a:t>
            </a:r>
            <a:r>
              <a:rPr kumimoji="1" lang="en-US" altLang="ja-JP" sz="1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  <a:p>
            <a:pPr>
              <a:lnSpc>
                <a:spcPts val="24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そんな</a:t>
            </a:r>
            <a:r>
              <a:rPr lang="ja-JP" altLang="en-US" sz="1600" b="1" dirty="0" smtClean="0">
                <a:solidFill>
                  <a:srgbClr val="FF99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あなた</a:t>
            </a:r>
            <a:r>
              <a:rPr lang="ja-JP" altLang="en-US" sz="1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サポート</a:t>
            </a:r>
            <a:r>
              <a:rPr kumimoji="1" lang="ja-JP" altLang="en-US" sz="1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します</a:t>
            </a:r>
            <a:endParaRPr kumimoji="1"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50726" y="5533067"/>
            <a:ext cx="1254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650726" y="5425345"/>
            <a:ext cx="1838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b="1" dirty="0" smtClean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就労移行支援事業所</a:t>
            </a:r>
            <a:endParaRPr lang="en-US" altLang="ja-JP" sz="1100" b="1" dirty="0" smtClean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674552" y="5636343"/>
            <a:ext cx="181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b="1" dirty="0" smtClean="0">
                <a:solidFill>
                  <a:srgbClr val="FF99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パレット</a:t>
            </a:r>
            <a:r>
              <a:rPr kumimoji="1" lang="ja-JP" altLang="en-US" sz="1600" b="1" dirty="0">
                <a:solidFill>
                  <a:srgbClr val="FF99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稲毛海岸</a:t>
            </a:r>
          </a:p>
        </p:txBody>
      </p:sp>
      <p:sp>
        <p:nvSpPr>
          <p:cNvPr id="76" name="テキスト ボックス 2"/>
          <p:cNvSpPr txBox="1">
            <a:spLocks noChangeArrowheads="1"/>
          </p:cNvSpPr>
          <p:nvPr/>
        </p:nvSpPr>
        <p:spPr bwMode="auto">
          <a:xfrm>
            <a:off x="5703569" y="1865718"/>
            <a:ext cx="14376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お仕事</a:t>
            </a:r>
            <a:endParaRPr lang="en-US" altLang="ja-JP" sz="1100" b="1" kern="100" dirty="0" smtClean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お疲れ</a:t>
            </a:r>
            <a:r>
              <a:rPr lang="ja-JP" sz="11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様です</a:t>
            </a:r>
            <a:r>
              <a:rPr lang="ja-JP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！</a:t>
            </a:r>
            <a:endParaRPr lang="en-US" altLang="ja-JP" sz="1100" b="1" kern="100" dirty="0" smtClean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もしお仕事や対人関係のことで悩みや不安があれば</a:t>
            </a: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ご相談ください</a:t>
            </a: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 rot="270701">
            <a:off x="9570209" y="227936"/>
            <a:ext cx="966339" cy="378286"/>
          </a:xfrm>
          <a:prstGeom prst="wedgeRoundRectCallout">
            <a:avLst>
              <a:gd name="adj1" fmla="val -40802"/>
              <a:gd name="adj2" fmla="val 7992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8</a:t>
            </a:r>
            <a:r>
              <a:rPr lang="ja-JP" altLang="en-US" sz="2400" dirty="0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8892652" y="1149867"/>
            <a:ext cx="1728000" cy="430887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8/8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1100" b="1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水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13:00~</a:t>
            </a:r>
          </a:p>
          <a:p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ポップアートづくり</a:t>
            </a:r>
            <a:endParaRPr lang="en-US" altLang="ja-JP" sz="1100" b="1" dirty="0" smtClean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8892653" y="2688961"/>
            <a:ext cx="1657278" cy="430887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8/18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（土）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13:00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endParaRPr lang="en-US" altLang="ja-JP" sz="1100" b="1" dirty="0" smtClean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パズル＆ブロック</a:t>
            </a:r>
            <a:endParaRPr lang="en-US" altLang="ja-JP" sz="1100" b="1" dirty="0" smtClean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8863073" y="4228540"/>
            <a:ext cx="1787157" cy="430887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8/23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（木）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00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endParaRPr lang="en-US" altLang="ja-JP" sz="1100" b="1" dirty="0" smtClean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名刺づくり</a:t>
            </a:r>
            <a:endParaRPr lang="en-US" altLang="ja-JP" sz="1100" b="1" dirty="0" smtClean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8825525" y="5758924"/>
            <a:ext cx="1795127" cy="430887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8/30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（木）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13:00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endParaRPr lang="en-US" altLang="ja-JP" sz="1100" b="1" dirty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卓球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or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バドミントン</a:t>
            </a:r>
            <a:r>
              <a:rPr lang="ja-JP" altLang="en-US" sz="1100" b="1" cap="none" spc="0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1100" b="1" cap="none" spc="0" dirty="0" smtClean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7286084" y="1173126"/>
            <a:ext cx="1490311" cy="43088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8/4</a:t>
            </a:r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（土</a:t>
            </a:r>
            <a:r>
              <a:rPr lang="en-US" alt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1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10:00</a:t>
            </a:r>
            <a:r>
              <a:rPr lang="ja-JP" altLang="en-US" sz="11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たこ焼きづくり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7234751" y="5743187"/>
            <a:ext cx="1538190" cy="430887"/>
          </a:xfrm>
          <a:prstGeom prst="rect">
            <a:avLst/>
          </a:prstGeom>
          <a:solidFill>
            <a:srgbClr val="FFCC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8/27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（月）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en-US" altLang="ja-JP" sz="1100" b="1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00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～動物公園</a:t>
            </a:r>
            <a:endParaRPr lang="en-US" altLang="ja-JP" sz="1100" b="1" dirty="0" smtClean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7282444" y="4214344"/>
            <a:ext cx="1480272" cy="430887"/>
          </a:xfrm>
          <a:prstGeom prst="rect">
            <a:avLst/>
          </a:prstGeom>
          <a:solidFill>
            <a:srgbClr val="FFCC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100" b="1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8/20</a:t>
            </a:r>
            <a:r>
              <a:rPr lang="ja-JP" altLang="en-US" sz="1100" b="1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（月）</a:t>
            </a:r>
            <a:r>
              <a:rPr lang="en-US" altLang="ja-JP" sz="1100" b="1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10:00</a:t>
            </a:r>
            <a:r>
              <a:rPr lang="ja-JP" altLang="en-US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～ヨガ＆ストレッチ</a:t>
            </a:r>
            <a:endParaRPr lang="en-US" altLang="ja-JP" sz="1100" b="1" dirty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98" y="1674856"/>
            <a:ext cx="1273274" cy="9549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37" y="6218026"/>
            <a:ext cx="951133" cy="126817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06" y="6308867"/>
            <a:ext cx="1352698" cy="915970"/>
          </a:xfrm>
          <a:prstGeom prst="rect">
            <a:avLst/>
          </a:prstGeom>
        </p:spPr>
      </p:pic>
      <p:pic>
        <p:nvPicPr>
          <p:cNvPr id="14" name="図 13" descr="File:Meditation in a yoga asana.jpg - Wikimedia Common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80" y="4748678"/>
            <a:ext cx="1520746" cy="891062"/>
          </a:xfrm>
          <a:prstGeom prst="rect">
            <a:avLst/>
          </a:prstGeom>
        </p:spPr>
      </p:pic>
      <p:pic>
        <p:nvPicPr>
          <p:cNvPr id="19" name="図 18" descr="&lt;strong&gt;Pop&lt;/strong&gt; Ar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12" y="1675254"/>
            <a:ext cx="1569748" cy="91634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7307992" y="2705542"/>
            <a:ext cx="1427360" cy="41430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b="1" dirty="0" smtClean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8/13</a:t>
            </a:r>
            <a:r>
              <a:rPr lang="ja-JP" altLang="en-US" sz="1100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（月）</a:t>
            </a:r>
            <a:r>
              <a:rPr lang="en-US" altLang="ja-JP" sz="1100" b="1" dirty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13:00</a:t>
            </a:r>
            <a:r>
              <a:rPr lang="ja-JP" altLang="en-US" sz="1100" b="1" dirty="0" smtClean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endParaRPr lang="en-US" altLang="ja-JP" sz="1100" b="1" dirty="0" smtClean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 smtClean="0">
                <a:ln w="0"/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ハンドメイド</a:t>
            </a:r>
            <a:endParaRPr kumimoji="1" lang="en-US" altLang="ja-JP" sz="1100" b="1" dirty="0" smtClean="0">
              <a:ln w="0"/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図 26" descr="ドジック - Wikipedi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42" y="3164319"/>
            <a:ext cx="940617" cy="981514"/>
          </a:xfrm>
          <a:prstGeom prst="rect">
            <a:avLst/>
          </a:prstGeom>
        </p:spPr>
      </p:pic>
      <p:pic>
        <p:nvPicPr>
          <p:cNvPr id="83" name="図 82" descr="ローマ字文の 見本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01" y="4732412"/>
            <a:ext cx="1420914" cy="92359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26" name="Picture 2" descr="ãè²æ®» åçç«ã¦ãã®ç»åæ¤ç´¢çµæ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3000"/>
          <a:stretch/>
        </p:blipFill>
        <p:spPr bwMode="auto">
          <a:xfrm>
            <a:off x="7314385" y="3171322"/>
            <a:ext cx="1404587" cy="99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" y="5466873"/>
            <a:ext cx="1184491" cy="2105761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7"/>
          <a:stretch/>
        </p:blipFill>
        <p:spPr>
          <a:xfrm>
            <a:off x="968788" y="1375621"/>
            <a:ext cx="922380" cy="898507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b="34040"/>
          <a:stretch/>
        </p:blipFill>
        <p:spPr>
          <a:xfrm>
            <a:off x="-11218" y="3374427"/>
            <a:ext cx="1871723" cy="199356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5507" r="7127"/>
          <a:stretch/>
        </p:blipFill>
        <p:spPr>
          <a:xfrm>
            <a:off x="1979347" y="3372823"/>
            <a:ext cx="1546430" cy="964121"/>
          </a:xfrm>
          <a:prstGeom prst="rect">
            <a:avLst/>
          </a:prstGeom>
        </p:spPr>
      </p:pic>
      <p:pic>
        <p:nvPicPr>
          <p:cNvPr id="1030" name="Picture 6" descr="http://1.bp.blogspot.com/-QnT93OE_iT0/ToHbmTAc80I/AAAAAAAACWY/suQyQEnLP5E/s1600/ikari.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73">
            <a:off x="565302" y="6920351"/>
            <a:ext cx="494197" cy="5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sqkoE42atkg/ToJ8ymgZ6OI/AAAAAAAACWw/CWsGNGSvqu8/s1600/kaji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49" y="6007895"/>
            <a:ext cx="535190" cy="5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Sr7yIMaYSa0/ToPWPK5tLyI/AAAAAAAACXY/96emb1mfOy0/s1600/nettaigy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482">
            <a:off x="1387306" y="6037850"/>
            <a:ext cx="660792" cy="6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.bp.blogspot.com/-FmfNau95a24/ToJ8yjt3eCI/AAAAAAAACWo/sbvSL1OAPPw/s1600/kai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5866">
            <a:off x="1985615" y="1453076"/>
            <a:ext cx="459156" cy="7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-BhE10NzA0qw/ToHbmM4xG_I/AAAAAAAACWQ/7pYx1AzVhN0/s1600/hotat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087">
            <a:off x="1141882" y="728184"/>
            <a:ext cx="559165" cy="4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.bp.blogspot.com/-2IrgtOs0h8o/ToPWPHjI3II/AAAAAAAACXg/IXPDTjIu-ec/s1600/pinapple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1822">
            <a:off x="3033405" y="3604604"/>
            <a:ext cx="465397" cy="6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2587</TotalTime>
  <Words>248</Words>
  <Application>Microsoft Office PowerPoint</Application>
  <PresentationFormat>ユーザー設定</PresentationFormat>
  <Paragraphs>63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HGS創英角ｺﾞｼｯｸUB</vt:lpstr>
      <vt:lpstr>ＭＳ Ｐゴシック</vt:lpstr>
      <vt:lpstr>ＭＳ 明朝</vt:lpstr>
      <vt:lpstr>游ゴシック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PC18</dc:creator>
  <cp:lastModifiedBy>PC18</cp:lastModifiedBy>
  <cp:revision>140</cp:revision>
  <cp:lastPrinted>2018-07-07T06:59:40Z</cp:lastPrinted>
  <dcterms:created xsi:type="dcterms:W3CDTF">2018-02-07T05:16:32Z</dcterms:created>
  <dcterms:modified xsi:type="dcterms:W3CDTF">2018-07-07T07:07:10Z</dcterms:modified>
</cp:coreProperties>
</file>