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EDFB"/>
    <a:srgbClr val="6FBA2C"/>
    <a:srgbClr val="009944"/>
    <a:srgbClr val="171C61"/>
    <a:srgbClr val="906E30"/>
    <a:srgbClr val="A4723A"/>
    <a:srgbClr val="664724"/>
    <a:srgbClr val="645226"/>
    <a:srgbClr val="640000"/>
    <a:srgbClr val="3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052" y="4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8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66" tIns="48583" rIns="97166" bIns="485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0"/>
            <a:ext cx="5854700" cy="4114889"/>
          </a:xfrm>
          <a:prstGeom prst="rect">
            <a:avLst/>
          </a:prstGeom>
        </p:spPr>
        <p:txBody>
          <a:bodyPr vert="horz" lIns="97166" tIns="48583" rIns="97166" bIns="4858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8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6000" cy="10905206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DE40E80-7835-453E-2BB4-B1113BC7630F}"/>
              </a:ext>
            </a:extLst>
          </p:cNvPr>
          <p:cNvSpPr/>
          <p:nvPr/>
        </p:nvSpPr>
        <p:spPr>
          <a:xfrm>
            <a:off x="-71093" y="2611429"/>
            <a:ext cx="7998852" cy="2750570"/>
          </a:xfrm>
          <a:prstGeom prst="rect">
            <a:avLst/>
          </a:prstGeom>
          <a:solidFill>
            <a:srgbClr val="D3EDFB"/>
          </a:solidFill>
          <a:ln>
            <a:solidFill>
              <a:srgbClr val="D3EDF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749" y="4615532"/>
            <a:ext cx="2658687" cy="1782277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7" y="4370518"/>
            <a:ext cx="2455860" cy="158926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328655" y="1138627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渡部美奈子さんによる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301860" y="889336"/>
            <a:ext cx="1943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3600" dirty="0">
                <a:solidFill>
                  <a:srgbClr val="009944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参加費</a:t>
            </a:r>
          </a:p>
          <a:p>
            <a:pPr algn="ctr">
              <a:lnSpc>
                <a:spcPts val="4000"/>
              </a:lnSpc>
            </a:pPr>
            <a:r>
              <a:rPr lang="ja-JP" altLang="en-US" sz="3600" dirty="0">
                <a:solidFill>
                  <a:srgbClr val="009944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無料</a:t>
            </a:r>
            <a:endParaRPr lang="en-US" altLang="ja-JP" sz="1400" dirty="0">
              <a:solidFill>
                <a:srgbClr val="009944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>
              <a:lnSpc>
                <a:spcPts val="4000"/>
              </a:lnSpc>
            </a:pPr>
            <a:endParaRPr lang="ja-JP" altLang="en-US" sz="3600" dirty="0">
              <a:solidFill>
                <a:srgbClr val="009944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9777" y="1595600"/>
            <a:ext cx="44935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特別プログラム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62850" y="2886053"/>
            <a:ext cx="571906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100" dirty="0">
                <a:solidFill>
                  <a:srgbClr val="171C6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面接時に使える！</a:t>
            </a:r>
            <a:endParaRPr lang="en-US" altLang="ja-JP" sz="3100" dirty="0">
              <a:solidFill>
                <a:srgbClr val="171C6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3100" dirty="0">
                <a:solidFill>
                  <a:srgbClr val="171C6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自分の気持ちを「伝える」講座</a:t>
            </a:r>
            <a:endParaRPr lang="en-US" altLang="ja-JP" sz="3100" dirty="0">
              <a:solidFill>
                <a:srgbClr val="171C6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030953" y="6084148"/>
            <a:ext cx="84230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講師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505162" y="6361482"/>
            <a:ext cx="196983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渡部　美奈子さん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38110" y="9964493"/>
            <a:ext cx="15953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ご予約・お問い合わせ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14762" y="10218719"/>
            <a:ext cx="4031873" cy="401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就労移行支援事業所パレット銚子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966830" y="10018354"/>
            <a:ext cx="180049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0479</a:t>
            </a:r>
            <a:r>
              <a:rPr lang="ja-JP" altLang="en-US" sz="2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ｰ</a:t>
            </a:r>
            <a:r>
              <a:rPr lang="en-US" altLang="ja-JP" sz="2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ｰ</a:t>
            </a:r>
            <a:r>
              <a:rPr lang="en-US" altLang="ja-JP" sz="21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7055</a:t>
            </a:r>
            <a:endParaRPr lang="ja-JP" altLang="en-US" sz="21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966830" y="10329242"/>
            <a:ext cx="2721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choshi@hisyo-work.com</a:t>
            </a:r>
            <a:endParaRPr lang="ja-JP" altLang="en-US" sz="1600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484532" y="10087604"/>
            <a:ext cx="4459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200" dirty="0">
                <a:solidFill>
                  <a:srgbClr val="6FBA2C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TEL</a:t>
            </a:r>
            <a:endParaRPr lang="ja-JP" altLang="en-US" sz="1200" dirty="0">
              <a:solidFill>
                <a:srgbClr val="6FBA2C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447664" y="10329242"/>
            <a:ext cx="5196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200" dirty="0">
                <a:solidFill>
                  <a:srgbClr val="6FBA2C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MAIL</a:t>
            </a:r>
            <a:endParaRPr lang="ja-JP" altLang="en-US" sz="1200" dirty="0">
              <a:solidFill>
                <a:srgbClr val="6FBA2C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929952" y="7023200"/>
            <a:ext cx="7489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日程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961223" y="7676896"/>
            <a:ext cx="7489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961223" y="8297841"/>
            <a:ext cx="7489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959705" y="7007812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５月１４日（土）　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2007533" y="7665023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001603" y="832223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パレット銚子事業所内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E7D58E-CEDC-2739-F607-F7DAC3EC9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792" y="444264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8A67C89-E7DF-2622-C92B-C5DA339490E6}"/>
              </a:ext>
            </a:extLst>
          </p:cNvPr>
          <p:cNvSpPr/>
          <p:nvPr/>
        </p:nvSpPr>
        <p:spPr>
          <a:xfrm>
            <a:off x="682976" y="8933386"/>
            <a:ext cx="1242874" cy="553998"/>
          </a:xfrm>
          <a:prstGeom prst="rect">
            <a:avLst/>
          </a:prstGeom>
          <a:solidFill>
            <a:srgbClr val="D3ED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804" y="4370518"/>
            <a:ext cx="2356231" cy="1525549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B09381F-4B59-9FB3-C8F8-5087F582724E}"/>
              </a:ext>
            </a:extLst>
          </p:cNvPr>
          <p:cNvSpPr/>
          <p:nvPr/>
        </p:nvSpPr>
        <p:spPr>
          <a:xfrm>
            <a:off x="1975510" y="8785465"/>
            <a:ext cx="24929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銚子市松本町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－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993</a:t>
            </a:r>
          </a:p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サンキュウビル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階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5BDF256C-22AF-52F8-790C-E1AF9FD506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698" y="5019138"/>
            <a:ext cx="2658687" cy="178227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A06CD39-D7B9-6DAE-C37F-0BC609377B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51" y="4992873"/>
            <a:ext cx="2658687" cy="1782277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598813" y="4700428"/>
            <a:ext cx="3921237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700" dirty="0">
                <a:solidFill>
                  <a:srgbClr val="009944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自分を相手に知ってもらうには</a:t>
            </a:r>
            <a:endParaRPr lang="en-US" altLang="ja-JP" sz="1700" dirty="0">
              <a:solidFill>
                <a:srgbClr val="009944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700" dirty="0">
                <a:solidFill>
                  <a:srgbClr val="009944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どのように伝えるべきなのか。</a:t>
            </a:r>
            <a:endParaRPr lang="en-US" altLang="ja-JP" sz="1700" dirty="0">
              <a:solidFill>
                <a:srgbClr val="009944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700" dirty="0">
                <a:solidFill>
                  <a:srgbClr val="009944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「自分の伝え方」のポイントなど</a:t>
            </a:r>
            <a:endParaRPr lang="en-US" altLang="ja-JP" sz="1700" dirty="0">
              <a:solidFill>
                <a:srgbClr val="009944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700" dirty="0">
                <a:solidFill>
                  <a:srgbClr val="009944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お話していただきます♪</a:t>
            </a:r>
          </a:p>
          <a:p>
            <a:pPr>
              <a:lnSpc>
                <a:spcPts val="1800"/>
              </a:lnSpc>
            </a:pPr>
            <a:endParaRPr lang="ja-JP" altLang="en-US" sz="1700" dirty="0">
              <a:solidFill>
                <a:srgbClr val="009944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6883502-E23B-63E0-94FE-E7249FB535C8}"/>
              </a:ext>
            </a:extLst>
          </p:cNvPr>
          <p:cNvSpPr/>
          <p:nvPr/>
        </p:nvSpPr>
        <p:spPr>
          <a:xfrm>
            <a:off x="352618" y="278103"/>
            <a:ext cx="4892759" cy="7090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D3EDF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04351" y="335561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chemeClr val="accent6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令和７年５月１４日</a:t>
            </a:r>
            <a:r>
              <a:rPr lang="en-US" altLang="ja-JP" sz="3200" b="1" dirty="0">
                <a:solidFill>
                  <a:schemeClr val="accent6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200" b="1" dirty="0">
                <a:solidFill>
                  <a:schemeClr val="accent6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水</a:t>
            </a:r>
            <a:r>
              <a:rPr lang="en-US" altLang="ja-JP" sz="3200" b="1" dirty="0">
                <a:solidFill>
                  <a:schemeClr val="accent6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ja-JP" altLang="en-US" sz="3200" b="1" dirty="0">
              <a:solidFill>
                <a:schemeClr val="accent6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1070</TotalTime>
  <Words>107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HGSｺﾞｼｯｸE</vt:lpstr>
      <vt:lpstr>HGS明朝E</vt:lpstr>
      <vt:lpstr>ＭＳ 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信一 安藤</cp:lastModifiedBy>
  <cp:revision>20</cp:revision>
  <cp:lastPrinted>2013-10-11T08:12:09Z</cp:lastPrinted>
  <dcterms:created xsi:type="dcterms:W3CDTF">2013-08-07T01:16:52Z</dcterms:created>
  <dcterms:modified xsi:type="dcterms:W3CDTF">2025-04-22T04:32:47Z</dcterms:modified>
</cp:coreProperties>
</file>