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7091045" cy="10691495"/>
  <p:notesSz cx="6887845" cy="10020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FF5"/>
    <a:srgbClr val="FFCA21"/>
    <a:srgbClr val="FFFBEF"/>
    <a:srgbClr val="5F2C09"/>
    <a:srgbClr val="FD7459"/>
    <a:srgbClr val="FD5635"/>
    <a:srgbClr val="FC2C02"/>
    <a:srgbClr val="D52942"/>
    <a:srgbClr val="E47282"/>
    <a:srgbClr val="FB4F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269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84924" cy="503017"/>
          </a:xfrm>
          <a:prstGeom prst="rect">
            <a:avLst/>
          </a:prstGeom>
        </p:spPr>
        <p:txBody>
          <a:bodyPr vert="horz" lIns="92388" tIns="46194" rIns="92388" bIns="4619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30" y="4"/>
            <a:ext cx="2984924" cy="503017"/>
          </a:xfrm>
          <a:prstGeom prst="rect">
            <a:avLst/>
          </a:prstGeom>
        </p:spPr>
        <p:txBody>
          <a:bodyPr vert="horz" lIns="92388" tIns="46194" rIns="92388" bIns="46194" rtlCol="0"/>
          <a:lstStyle>
            <a:lvl1pPr algn="r">
              <a:defRPr sz="1200"/>
            </a:lvl1pPr>
          </a:lstStyle>
          <a:p>
            <a:fld id="{17AD3BEC-8AE0-4F9F-AC0C-3D3AF8B6E10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22513" y="1252538"/>
            <a:ext cx="224313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8" tIns="46194" rIns="92388" bIns="4619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338" y="4821922"/>
            <a:ext cx="5511495" cy="3945644"/>
          </a:xfrm>
          <a:prstGeom prst="rect">
            <a:avLst/>
          </a:prstGeom>
        </p:spPr>
        <p:txBody>
          <a:bodyPr vert="horz" lIns="92388" tIns="46194" rIns="92388" bIns="46194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283"/>
            <a:ext cx="2984924" cy="503017"/>
          </a:xfrm>
          <a:prstGeom prst="rect">
            <a:avLst/>
          </a:prstGeom>
        </p:spPr>
        <p:txBody>
          <a:bodyPr vert="horz" lIns="92388" tIns="46194" rIns="92388" bIns="4619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30" y="9517283"/>
            <a:ext cx="2984924" cy="503017"/>
          </a:xfrm>
          <a:prstGeom prst="rect">
            <a:avLst/>
          </a:prstGeom>
        </p:spPr>
        <p:txBody>
          <a:bodyPr vert="horz" lIns="92388" tIns="46194" rIns="92388" bIns="46194" rtlCol="0" anchor="b"/>
          <a:lstStyle>
            <a:lvl1pPr algn="r">
              <a:defRPr sz="1200"/>
            </a:lvl1pPr>
          </a:lstStyle>
          <a:p>
            <a:fld id="{020EAE3F-397C-40AB-A407-97BBB13F5C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0EAE3F-397C-40AB-A407-97BBB13F5C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1852" y="1749795"/>
            <a:ext cx="6027659" cy="3722335"/>
          </a:xfrm>
        </p:spPr>
        <p:txBody>
          <a:bodyPr anchor="b"/>
          <a:lstStyle>
            <a:lvl1pPr algn="ctr">
              <a:defRPr sz="465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6421" y="5615678"/>
            <a:ext cx="5318522" cy="2581379"/>
          </a:xfrm>
        </p:spPr>
        <p:txBody>
          <a:bodyPr/>
          <a:lstStyle>
            <a:lvl1pPr marL="0" indent="0" algn="ctr">
              <a:buNone/>
              <a:defRPr sz="1860"/>
            </a:lvl1pPr>
            <a:lvl2pPr marL="354330" indent="0" algn="ctr">
              <a:buNone/>
              <a:defRPr sz="1550"/>
            </a:lvl2pPr>
            <a:lvl3pPr marL="709295" indent="0" algn="ctr">
              <a:buNone/>
              <a:defRPr sz="1395"/>
            </a:lvl3pPr>
            <a:lvl4pPr marL="1063625" indent="0" algn="ctr">
              <a:buNone/>
              <a:defRPr sz="1240"/>
            </a:lvl4pPr>
            <a:lvl5pPr marL="1417955" indent="0" algn="ctr">
              <a:buNone/>
              <a:defRPr sz="1240"/>
            </a:lvl5pPr>
            <a:lvl6pPr marL="1772920" indent="0" algn="ctr">
              <a:buNone/>
              <a:defRPr sz="1240"/>
            </a:lvl6pPr>
            <a:lvl7pPr marL="2127250" indent="0" algn="ctr">
              <a:buNone/>
              <a:defRPr sz="1240"/>
            </a:lvl7pPr>
            <a:lvl8pPr marL="2482215" indent="0" algn="ctr">
              <a:buNone/>
              <a:defRPr sz="1240"/>
            </a:lvl8pPr>
            <a:lvl9pPr marL="2836545" indent="0" algn="ctr">
              <a:buNone/>
              <a:defRPr sz="1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92DD-B5E5-4624-BADD-FD0AEED9855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8DEE-3D5B-4F7F-B26E-2F752013BDD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92DD-B5E5-4624-BADD-FD0AEED9855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8DEE-3D5B-4F7F-B26E-2F752013BDD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74757" y="569240"/>
            <a:ext cx="152907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7532" y="569240"/>
            <a:ext cx="4498583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92DD-B5E5-4624-BADD-FD0AEED9855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8DEE-3D5B-4F7F-B26E-2F752013BDD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92DD-B5E5-4624-BADD-FD0AEED9855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8DEE-3D5B-4F7F-B26E-2F752013BDD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838" y="2665532"/>
            <a:ext cx="6116301" cy="4447496"/>
          </a:xfrm>
        </p:spPr>
        <p:txBody>
          <a:bodyPr anchor="b"/>
          <a:lstStyle>
            <a:lvl1pPr>
              <a:defRPr sz="465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3838" y="7155103"/>
            <a:ext cx="6116301" cy="2338833"/>
          </a:xfrm>
        </p:spPr>
        <p:txBody>
          <a:bodyPr/>
          <a:lstStyle>
            <a:lvl1pPr marL="0" indent="0">
              <a:buNone/>
              <a:defRPr sz="1860">
                <a:solidFill>
                  <a:schemeClr val="tx1"/>
                </a:solidFill>
              </a:defRPr>
            </a:lvl1pPr>
            <a:lvl2pPr marL="354330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2pPr>
            <a:lvl3pPr marL="709295" indent="0">
              <a:buNone/>
              <a:defRPr sz="1395">
                <a:solidFill>
                  <a:schemeClr val="tx1">
                    <a:tint val="75000"/>
                  </a:schemeClr>
                </a:solidFill>
              </a:defRPr>
            </a:lvl3pPr>
            <a:lvl4pPr marL="1063625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4pPr>
            <a:lvl5pPr marL="1417955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5pPr>
            <a:lvl6pPr marL="177292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6pPr>
            <a:lvl7pPr marL="2127250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7pPr>
            <a:lvl8pPr marL="2482215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8pPr>
            <a:lvl9pPr marL="2836545" indent="0">
              <a:buNone/>
              <a:defRPr sz="1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92DD-B5E5-4624-BADD-FD0AEED9855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8DEE-3D5B-4F7F-B26E-2F752013BDD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7531" y="2846200"/>
            <a:ext cx="3013829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90003" y="2846200"/>
            <a:ext cx="3013829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92DD-B5E5-4624-BADD-FD0AEED9855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8DEE-3D5B-4F7F-B26E-2F752013BDD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455" y="569242"/>
            <a:ext cx="6116301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8456" y="2620980"/>
            <a:ext cx="2999978" cy="1284502"/>
          </a:xfrm>
        </p:spPr>
        <p:txBody>
          <a:bodyPr anchor="b"/>
          <a:lstStyle>
            <a:lvl1pPr marL="0" indent="0">
              <a:buNone/>
              <a:defRPr sz="1860" b="1"/>
            </a:lvl1pPr>
            <a:lvl2pPr marL="354330" indent="0">
              <a:buNone/>
              <a:defRPr sz="1550" b="1"/>
            </a:lvl2pPr>
            <a:lvl3pPr marL="709295" indent="0">
              <a:buNone/>
              <a:defRPr sz="1395" b="1"/>
            </a:lvl3pPr>
            <a:lvl4pPr marL="1063625" indent="0">
              <a:buNone/>
              <a:defRPr sz="1240" b="1"/>
            </a:lvl4pPr>
            <a:lvl5pPr marL="1417955" indent="0">
              <a:buNone/>
              <a:defRPr sz="1240" b="1"/>
            </a:lvl5pPr>
            <a:lvl6pPr marL="1772920" indent="0">
              <a:buNone/>
              <a:defRPr sz="1240" b="1"/>
            </a:lvl6pPr>
            <a:lvl7pPr marL="2127250" indent="0">
              <a:buNone/>
              <a:defRPr sz="1240" b="1"/>
            </a:lvl7pPr>
            <a:lvl8pPr marL="2482215" indent="0">
              <a:buNone/>
              <a:defRPr sz="1240" b="1"/>
            </a:lvl8pPr>
            <a:lvl9pPr marL="2836545" indent="0">
              <a:buNone/>
              <a:defRPr sz="1240" b="1"/>
            </a:lvl9pPr>
          </a:lstStyle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456" y="3905482"/>
            <a:ext cx="2999978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90003" y="2620980"/>
            <a:ext cx="3014753" cy="1284502"/>
          </a:xfrm>
        </p:spPr>
        <p:txBody>
          <a:bodyPr anchor="b"/>
          <a:lstStyle>
            <a:lvl1pPr marL="0" indent="0">
              <a:buNone/>
              <a:defRPr sz="1860" b="1"/>
            </a:lvl1pPr>
            <a:lvl2pPr marL="354330" indent="0">
              <a:buNone/>
              <a:defRPr sz="1550" b="1"/>
            </a:lvl2pPr>
            <a:lvl3pPr marL="709295" indent="0">
              <a:buNone/>
              <a:defRPr sz="1395" b="1"/>
            </a:lvl3pPr>
            <a:lvl4pPr marL="1063625" indent="0">
              <a:buNone/>
              <a:defRPr sz="1240" b="1"/>
            </a:lvl4pPr>
            <a:lvl5pPr marL="1417955" indent="0">
              <a:buNone/>
              <a:defRPr sz="1240" b="1"/>
            </a:lvl5pPr>
            <a:lvl6pPr marL="1772920" indent="0">
              <a:buNone/>
              <a:defRPr sz="1240" b="1"/>
            </a:lvl6pPr>
            <a:lvl7pPr marL="2127250" indent="0">
              <a:buNone/>
              <a:defRPr sz="1240" b="1"/>
            </a:lvl7pPr>
            <a:lvl8pPr marL="2482215" indent="0">
              <a:buNone/>
              <a:defRPr sz="1240" b="1"/>
            </a:lvl8pPr>
            <a:lvl9pPr marL="2836545" indent="0">
              <a:buNone/>
              <a:defRPr sz="1240" b="1"/>
            </a:lvl9pPr>
          </a:lstStyle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90003" y="3905482"/>
            <a:ext cx="3014753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92DD-B5E5-4624-BADD-FD0AEED9855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8DEE-3D5B-4F7F-B26E-2F752013BDD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92DD-B5E5-4624-BADD-FD0AEED9855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8DEE-3D5B-4F7F-B26E-2F752013BDD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92DD-B5E5-4624-BADD-FD0AEED9855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8DEE-3D5B-4F7F-B26E-2F752013BDD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455" y="712788"/>
            <a:ext cx="2287149" cy="2494756"/>
          </a:xfrm>
        </p:spPr>
        <p:txBody>
          <a:bodyPr anchor="b"/>
          <a:lstStyle>
            <a:lvl1pPr>
              <a:defRPr sz="2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4753" y="1539425"/>
            <a:ext cx="3590003" cy="7598117"/>
          </a:xfrm>
        </p:spPr>
        <p:txBody>
          <a:bodyPr/>
          <a:lstStyle>
            <a:lvl1pPr>
              <a:defRPr sz="2480"/>
            </a:lvl1pPr>
            <a:lvl2pPr>
              <a:defRPr sz="2170"/>
            </a:lvl2pPr>
            <a:lvl3pPr>
              <a:defRPr sz="1860"/>
            </a:lvl3pPr>
            <a:lvl4pPr>
              <a:defRPr sz="1550"/>
            </a:lvl4pPr>
            <a:lvl5pPr>
              <a:defRPr sz="1550"/>
            </a:lvl5pPr>
            <a:lvl6pPr>
              <a:defRPr sz="1550"/>
            </a:lvl6pPr>
            <a:lvl7pPr>
              <a:defRPr sz="1550"/>
            </a:lvl7pPr>
            <a:lvl8pPr>
              <a:defRPr sz="1550"/>
            </a:lvl8pPr>
            <a:lvl9pPr>
              <a:defRPr sz="1550"/>
            </a:lvl9pPr>
          </a:lstStyle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8455" y="3207544"/>
            <a:ext cx="2287149" cy="5942372"/>
          </a:xfrm>
        </p:spPr>
        <p:txBody>
          <a:bodyPr/>
          <a:lstStyle>
            <a:lvl1pPr marL="0" indent="0">
              <a:buNone/>
              <a:defRPr sz="1240"/>
            </a:lvl1pPr>
            <a:lvl2pPr marL="354330" indent="0">
              <a:buNone/>
              <a:defRPr sz="1085"/>
            </a:lvl2pPr>
            <a:lvl3pPr marL="709295" indent="0">
              <a:buNone/>
              <a:defRPr sz="930"/>
            </a:lvl3pPr>
            <a:lvl4pPr marL="1063625" indent="0">
              <a:buNone/>
              <a:defRPr sz="775"/>
            </a:lvl4pPr>
            <a:lvl5pPr marL="1417955" indent="0">
              <a:buNone/>
              <a:defRPr sz="775"/>
            </a:lvl5pPr>
            <a:lvl6pPr marL="1772920" indent="0">
              <a:buNone/>
              <a:defRPr sz="775"/>
            </a:lvl6pPr>
            <a:lvl7pPr marL="2127250" indent="0">
              <a:buNone/>
              <a:defRPr sz="775"/>
            </a:lvl7pPr>
            <a:lvl8pPr marL="2482215" indent="0">
              <a:buNone/>
              <a:defRPr sz="775"/>
            </a:lvl8pPr>
            <a:lvl9pPr marL="2836545" indent="0">
              <a:buNone/>
              <a:defRPr sz="775"/>
            </a:lvl9pPr>
          </a:lstStyle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92DD-B5E5-4624-BADD-FD0AEED9855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8DEE-3D5B-4F7F-B26E-2F752013BDD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8455" y="712788"/>
            <a:ext cx="2287149" cy="2494756"/>
          </a:xfrm>
        </p:spPr>
        <p:txBody>
          <a:bodyPr anchor="b"/>
          <a:lstStyle>
            <a:lvl1pPr>
              <a:defRPr sz="2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3014753" y="1539425"/>
            <a:ext cx="3590003" cy="7598117"/>
          </a:xfrm>
        </p:spPr>
        <p:txBody>
          <a:bodyPr anchor="t"/>
          <a:lstStyle>
            <a:lvl1pPr marL="0" indent="0">
              <a:buNone/>
              <a:defRPr sz="2480"/>
            </a:lvl1pPr>
            <a:lvl2pPr marL="354330" indent="0">
              <a:buNone/>
              <a:defRPr sz="2170"/>
            </a:lvl2pPr>
            <a:lvl3pPr marL="709295" indent="0">
              <a:buNone/>
              <a:defRPr sz="1860"/>
            </a:lvl3pPr>
            <a:lvl4pPr marL="1063625" indent="0">
              <a:buNone/>
              <a:defRPr sz="1550"/>
            </a:lvl4pPr>
            <a:lvl5pPr marL="1417955" indent="0">
              <a:buNone/>
              <a:defRPr sz="1550"/>
            </a:lvl5pPr>
            <a:lvl6pPr marL="1772920" indent="0">
              <a:buNone/>
              <a:defRPr sz="1550"/>
            </a:lvl6pPr>
            <a:lvl7pPr marL="2127250" indent="0">
              <a:buNone/>
              <a:defRPr sz="1550"/>
            </a:lvl7pPr>
            <a:lvl8pPr marL="2482215" indent="0">
              <a:buNone/>
              <a:defRPr sz="1550"/>
            </a:lvl8pPr>
            <a:lvl9pPr marL="2836545" indent="0">
              <a:buNone/>
              <a:defRPr sz="155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8455" y="3207544"/>
            <a:ext cx="2287149" cy="5942372"/>
          </a:xfrm>
        </p:spPr>
        <p:txBody>
          <a:bodyPr/>
          <a:lstStyle>
            <a:lvl1pPr marL="0" indent="0">
              <a:buNone/>
              <a:defRPr sz="1240"/>
            </a:lvl1pPr>
            <a:lvl2pPr marL="354330" indent="0">
              <a:buNone/>
              <a:defRPr sz="1085"/>
            </a:lvl2pPr>
            <a:lvl3pPr marL="709295" indent="0">
              <a:buNone/>
              <a:defRPr sz="930"/>
            </a:lvl3pPr>
            <a:lvl4pPr marL="1063625" indent="0">
              <a:buNone/>
              <a:defRPr sz="775"/>
            </a:lvl4pPr>
            <a:lvl5pPr marL="1417955" indent="0">
              <a:buNone/>
              <a:defRPr sz="775"/>
            </a:lvl5pPr>
            <a:lvl6pPr marL="1772920" indent="0">
              <a:buNone/>
              <a:defRPr sz="775"/>
            </a:lvl6pPr>
            <a:lvl7pPr marL="2127250" indent="0">
              <a:buNone/>
              <a:defRPr sz="775"/>
            </a:lvl7pPr>
            <a:lvl8pPr marL="2482215" indent="0">
              <a:buNone/>
              <a:defRPr sz="775"/>
            </a:lvl8pPr>
            <a:lvl9pPr marL="2836545" indent="0">
              <a:buNone/>
              <a:defRPr sz="775"/>
            </a:lvl9pPr>
          </a:lstStyle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F92DD-B5E5-4624-BADD-FD0AEED9855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8DEE-3D5B-4F7F-B26E-2F752013BDD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531" y="569242"/>
            <a:ext cx="6116301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7531" y="2846200"/>
            <a:ext cx="6116301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7531" y="9909729"/>
            <a:ext cx="159555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92DD-B5E5-4624-BADD-FD0AEED98551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9014" y="9909729"/>
            <a:ext cx="2393335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08275" y="9909729"/>
            <a:ext cx="159555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88DEE-3D5B-4F7F-B26E-2F752013BDD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09295" rtl="0" eaLnBrk="1" latinLnBrk="0" hangingPunct="1">
        <a:lnSpc>
          <a:spcPct val="90000"/>
        </a:lnSpc>
        <a:spcBef>
          <a:spcPct val="0"/>
        </a:spcBef>
        <a:buNone/>
        <a:defRPr kumimoji="1" sz="34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165" indent="-177165" algn="l" defTabSz="709295" rtl="0" eaLnBrk="1" latinLnBrk="0" hangingPunct="1">
        <a:lnSpc>
          <a:spcPct val="90000"/>
        </a:lnSpc>
        <a:spcBef>
          <a:spcPts val="775"/>
        </a:spcBef>
        <a:buFont typeface="Arial" panose="020B0604020202020204" pitchFamily="34" charset="0"/>
        <a:buChar char="•"/>
        <a:defRPr kumimoji="1" sz="2170" kern="1200">
          <a:solidFill>
            <a:schemeClr val="tx1"/>
          </a:solidFill>
          <a:latin typeface="+mn-lt"/>
          <a:ea typeface="+mn-ea"/>
          <a:cs typeface="+mn-cs"/>
        </a:defRPr>
      </a:lvl1pPr>
      <a:lvl2pPr marL="532130" indent="-177165" algn="l" defTabSz="70929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860" kern="1200">
          <a:solidFill>
            <a:schemeClr val="tx1"/>
          </a:solidFill>
          <a:latin typeface="+mn-lt"/>
          <a:ea typeface="+mn-ea"/>
          <a:cs typeface="+mn-cs"/>
        </a:defRPr>
      </a:lvl2pPr>
      <a:lvl3pPr marL="886460" indent="-177165" algn="l" defTabSz="70929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550" kern="1200">
          <a:solidFill>
            <a:schemeClr val="tx1"/>
          </a:solidFill>
          <a:latin typeface="+mn-lt"/>
          <a:ea typeface="+mn-ea"/>
          <a:cs typeface="+mn-cs"/>
        </a:defRPr>
      </a:lvl3pPr>
      <a:lvl4pPr marL="1240790" indent="-177165" algn="l" defTabSz="70929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4pPr>
      <a:lvl5pPr marL="1595755" indent="-177165" algn="l" defTabSz="70929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5pPr>
      <a:lvl6pPr marL="1950085" indent="-177165" algn="l" defTabSz="70929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6pPr>
      <a:lvl7pPr marL="2304415" indent="-177165" algn="l" defTabSz="70929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7pPr>
      <a:lvl8pPr marL="2659380" indent="-177165" algn="l" defTabSz="70929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8pPr>
      <a:lvl9pPr marL="3013710" indent="-177165" algn="l" defTabSz="70929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9295" rtl="0" eaLnBrk="1" latinLnBrk="0" hangingPunct="1"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1pPr>
      <a:lvl2pPr marL="354330" algn="l" defTabSz="709295" rtl="0" eaLnBrk="1" latinLnBrk="0" hangingPunct="1"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2pPr>
      <a:lvl3pPr marL="709295" algn="l" defTabSz="709295" rtl="0" eaLnBrk="1" latinLnBrk="0" hangingPunct="1"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3pPr>
      <a:lvl4pPr marL="1063625" algn="l" defTabSz="709295" rtl="0" eaLnBrk="1" latinLnBrk="0" hangingPunct="1"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4pPr>
      <a:lvl5pPr marL="1417955" algn="l" defTabSz="709295" rtl="0" eaLnBrk="1" latinLnBrk="0" hangingPunct="1"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5pPr>
      <a:lvl6pPr marL="1772920" algn="l" defTabSz="709295" rtl="0" eaLnBrk="1" latinLnBrk="0" hangingPunct="1"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6pPr>
      <a:lvl7pPr marL="2127250" algn="l" defTabSz="709295" rtl="0" eaLnBrk="1" latinLnBrk="0" hangingPunct="1"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7pPr>
      <a:lvl8pPr marL="2482215" algn="l" defTabSz="709295" rtl="0" eaLnBrk="1" latinLnBrk="0" hangingPunct="1"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8pPr>
      <a:lvl9pPr marL="2836545" algn="l" defTabSz="709295" rtl="0" eaLnBrk="1" latinLnBrk="0" hangingPunct="1">
        <a:defRPr kumimoji="1" sz="13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1.sv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正方形/長方形 32"/>
          <p:cNvSpPr/>
          <p:nvPr/>
        </p:nvSpPr>
        <p:spPr>
          <a:xfrm>
            <a:off x="-31754" y="1142676"/>
            <a:ext cx="7166120" cy="696881"/>
          </a:xfrm>
          <a:prstGeom prst="rect">
            <a:avLst/>
          </a:prstGeom>
          <a:solidFill>
            <a:schemeClr val="bg1">
              <a:lumMod val="95000"/>
              <a:alpha val="8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881"/>
          <a:stretch>
            <a:fillRect/>
          </a:stretch>
        </p:blipFill>
        <p:spPr>
          <a:xfrm>
            <a:off x="-24216" y="2808537"/>
            <a:ext cx="7141905" cy="7543346"/>
          </a:xfrm>
          <a:prstGeom prst="rect">
            <a:avLst/>
          </a:prstGeom>
        </p:spPr>
      </p:pic>
      <p:sp>
        <p:nvSpPr>
          <p:cNvPr id="9" name="正方形/長方形 8"/>
          <p:cNvSpPr/>
          <p:nvPr/>
        </p:nvSpPr>
        <p:spPr>
          <a:xfrm>
            <a:off x="-20437" y="0"/>
            <a:ext cx="7138126" cy="13104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-10344" y="9759215"/>
            <a:ext cx="7135571" cy="952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5" name="テキスト プレースホルダー 68"/>
          <p:cNvSpPr txBox="1"/>
          <p:nvPr/>
        </p:nvSpPr>
        <p:spPr>
          <a:xfrm>
            <a:off x="19875" y="9810324"/>
            <a:ext cx="7091363" cy="411252"/>
          </a:xfrm>
          <a:prstGeom prst="rect">
            <a:avLst/>
          </a:prstGeom>
        </p:spPr>
        <p:txBody>
          <a:bodyPr rtlCol="0"/>
          <a:lstStyle>
            <a:lvl1pPr marL="177165" indent="-177165" algn="l" defTabSz="709295" rtl="0" eaLnBrk="1" latinLnBrk="0" hangingPunct="1">
              <a:lnSpc>
                <a:spcPct val="90000"/>
              </a:lnSpc>
              <a:spcBef>
                <a:spcPts val="775"/>
              </a:spcBef>
              <a:buFont typeface="Arial" panose="020B0604020202020204" pitchFamily="34" charset="0"/>
              <a:buChar char="•"/>
              <a:defRPr kumimoji="1" sz="21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2130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8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460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5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0790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5755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0085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04415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9380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13710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就労移行支援事業所　●●●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3" name="テキスト プレースホルダー 4"/>
          <p:cNvSpPr txBox="1"/>
          <p:nvPr/>
        </p:nvSpPr>
        <p:spPr>
          <a:xfrm>
            <a:off x="-10344" y="10091545"/>
            <a:ext cx="7091364" cy="144000"/>
          </a:xfrm>
          <a:prstGeom prst="rect">
            <a:avLst/>
          </a:prstGeom>
        </p:spPr>
        <p:txBody>
          <a:bodyPr rtlCol="0" anchor="ctr" anchorCtr="0"/>
          <a:lstStyle>
            <a:lvl1pPr marL="177165" indent="-177165" algn="l" defTabSz="709295" rtl="0" eaLnBrk="1" latinLnBrk="0" hangingPunct="1">
              <a:lnSpc>
                <a:spcPct val="90000"/>
              </a:lnSpc>
              <a:spcBef>
                <a:spcPts val="775"/>
              </a:spcBef>
              <a:buFont typeface="Arial" panose="020B0604020202020204" pitchFamily="34" charset="0"/>
              <a:buChar char="•"/>
              <a:defRPr kumimoji="1" sz="21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32130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8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460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5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40790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95755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50085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04415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9380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013710" indent="-177165" algn="l" defTabSz="709295" rtl="0" eaLnBrk="1" latinLnBrk="0" hangingPunct="1">
              <a:lnSpc>
                <a:spcPct val="90000"/>
              </a:lnSpc>
              <a:spcBef>
                <a:spcPts val="390"/>
              </a:spcBef>
              <a:buFont typeface="Arial" panose="020B0604020202020204" pitchFamily="34" charset="0"/>
              <a:buChar char="•"/>
              <a:defRPr kumimoji="1" sz="139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900" dirty="0"/>
              <a:t>〒●●●</a:t>
            </a:r>
            <a:r>
              <a:rPr lang="en-US" altLang="ja-JP" sz="900" dirty="0"/>
              <a:t>-</a:t>
            </a:r>
            <a:r>
              <a:rPr lang="ja-JP" altLang="en-US" sz="900" dirty="0"/>
              <a:t>●●●●</a:t>
            </a:r>
            <a:r>
              <a:rPr lang="en-US" altLang="ja-JP" sz="900" dirty="0"/>
              <a:t> </a:t>
            </a:r>
            <a:r>
              <a:rPr lang="ja-JP" altLang="en-US" sz="900" dirty="0"/>
              <a:t>東京都●●●●</a:t>
            </a:r>
            <a:endParaRPr lang="ja-JP" altLang="en-US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4" name="グループ化 43"/>
          <p:cNvGrpSpPr/>
          <p:nvPr/>
        </p:nvGrpSpPr>
        <p:grpSpPr>
          <a:xfrm>
            <a:off x="3020719" y="10292157"/>
            <a:ext cx="1123344" cy="205136"/>
            <a:chOff x="2860089" y="9632337"/>
            <a:chExt cx="1123344" cy="205136"/>
          </a:xfrm>
        </p:grpSpPr>
        <p:sp>
          <p:nvSpPr>
            <p:cNvPr id="46" name="テキスト プレースホルダー 4"/>
            <p:cNvSpPr txBox="1"/>
            <p:nvPr/>
          </p:nvSpPr>
          <p:spPr>
            <a:xfrm>
              <a:off x="3083433" y="9662905"/>
              <a:ext cx="900000" cy="14400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marL="0" indent="0" algn="ctr" defTabSz="685800" rtl="0" eaLnBrk="1" latinLnBrk="0" hangingPunct="1">
                <a:lnSpc>
                  <a:spcPct val="105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750" kern="1200" cap="none" baseline="0">
                  <a:solidFill>
                    <a:schemeClr val="tx2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1pPr>
              <a:lvl2pPr marL="0" indent="0" algn="l" defTabSz="6858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765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2pPr>
              <a:lvl3pPr marL="0" indent="0" algn="l" defTabSz="6858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765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3pPr>
              <a:lvl4pPr marL="0" indent="0" algn="l" defTabSz="6858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765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4pPr>
              <a:lvl5pPr marL="0" indent="0" algn="l" defTabSz="6858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765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+mn-cs"/>
                </a:defRPr>
              </a:lvl5pPr>
              <a:lvl6pPr marL="0" indent="0" algn="l" defTabSz="6858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765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0" indent="0" algn="l" defTabSz="6858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765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0" indent="0" algn="l" defTabSz="6858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765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0" indent="0" algn="l" defTabSz="685800" rtl="0" eaLnBrk="1" latinLnBrk="0" hangingPunct="1">
                <a:lnSpc>
                  <a:spcPct val="100000"/>
                </a:lnSpc>
                <a:spcBef>
                  <a:spcPts val="0"/>
                </a:spcBef>
                <a:buFont typeface="Arial" panose="020B0604020202020204" pitchFamily="34" charset="0"/>
                <a:buNone/>
                <a:defRPr kumimoji="1" sz="1765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900" dirty="0"/>
                <a:t>●●</a:t>
              </a:r>
              <a:endParaRPr lang="ja-JP" altLang="en-US" sz="900" dirty="0"/>
            </a:p>
          </p:txBody>
        </p:sp>
        <p:pic>
          <p:nvPicPr>
            <p:cNvPr id="47" name="グラフィックス 9" descr="電話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860089" y="9632337"/>
              <a:ext cx="205136" cy="205136"/>
            </a:xfrm>
            <a:prstGeom prst="rect">
              <a:avLst/>
            </a:prstGeom>
          </p:spPr>
        </p:pic>
      </p:grpSp>
      <p:sp>
        <p:nvSpPr>
          <p:cNvPr id="48" name="テキスト プレースホルダー 4"/>
          <p:cNvSpPr txBox="1"/>
          <p:nvPr/>
        </p:nvSpPr>
        <p:spPr>
          <a:xfrm>
            <a:off x="728604" y="10322725"/>
            <a:ext cx="1476000" cy="144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750" kern="1200" cap="none" baseline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altLang="ja-JP" sz="900" dirty="0"/>
              <a:t>https://</a:t>
            </a:r>
            <a:r>
              <a:rPr lang="ja-JP" altLang="en-US" sz="900" dirty="0"/>
              <a:t>●●</a:t>
            </a:r>
            <a:r>
              <a:rPr lang="de-DE" altLang="ja-JP" sz="900" dirty="0"/>
              <a:t>.co.jp/</a:t>
            </a:r>
            <a:endParaRPr lang="ja-JP" altLang="en-US" sz="900" dirty="0"/>
          </a:p>
        </p:txBody>
      </p:sp>
      <p:sp>
        <p:nvSpPr>
          <p:cNvPr id="49" name="テキスト プレースホルダー 4"/>
          <p:cNvSpPr txBox="1"/>
          <p:nvPr/>
        </p:nvSpPr>
        <p:spPr>
          <a:xfrm>
            <a:off x="4968645" y="10351883"/>
            <a:ext cx="1332000" cy="144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105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750" kern="1200" cap="none" baseline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1pPr>
            <a:lvl2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2pPr>
            <a:lvl3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3pPr>
            <a:lvl4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4pPr>
            <a:lvl5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lvl5pPr>
            <a:lvl6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1765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altLang="ja-JP" sz="900" dirty="0"/>
              <a:t>info@</a:t>
            </a:r>
            <a:r>
              <a:rPr lang="ja-JP" altLang="en-US" sz="900" dirty="0"/>
              <a:t>●●</a:t>
            </a:r>
            <a:r>
              <a:rPr lang="de-DE" altLang="ja-JP" sz="900" dirty="0"/>
              <a:t>.co.jp</a:t>
            </a:r>
            <a:endParaRPr lang="ja-JP" altLang="en-US" sz="900" dirty="0"/>
          </a:p>
        </p:txBody>
      </p:sp>
      <p:sp>
        <p:nvSpPr>
          <p:cNvPr id="26" name="正方形/長方形 25"/>
          <p:cNvSpPr/>
          <p:nvPr/>
        </p:nvSpPr>
        <p:spPr>
          <a:xfrm>
            <a:off x="772450" y="274790"/>
            <a:ext cx="5350188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一般社団法人 社会福祉支援研究機構</a:t>
            </a:r>
            <a:endParaRPr lang="en-US" altLang="ja-JP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「繋がってるよ！笑顔になろうよ！」</a:t>
            </a:r>
            <a:endParaRPr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-24216" y="1627274"/>
            <a:ext cx="7158582" cy="11652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5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詐欺から身を守る！</a:t>
            </a:r>
            <a:endParaRPr lang="en-US" altLang="ja-JP" sz="3500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35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特殊詐欺の手口と防止策</a:t>
            </a:r>
            <a:endParaRPr kumimoji="1" lang="ja-JP" altLang="en-US" sz="3500" dirty="0"/>
          </a:p>
        </p:txBody>
      </p:sp>
      <p:sp>
        <p:nvSpPr>
          <p:cNvPr id="7" name="正方形/長方形 6"/>
          <p:cNvSpPr/>
          <p:nvPr/>
        </p:nvSpPr>
        <p:spPr>
          <a:xfrm rot="1489647">
            <a:off x="5969625" y="456026"/>
            <a:ext cx="994431" cy="307777"/>
          </a:xfrm>
          <a:prstGeom prst="rect">
            <a:avLst/>
          </a:prstGeom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第７５弾</a:t>
            </a:r>
            <a:endParaRPr lang="ja-JP" altLang="en-US" sz="1400" dirty="0">
              <a:solidFill>
                <a:schemeClr val="tx1">
                  <a:lumMod val="95000"/>
                  <a:lumOff val="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8101" y="222400"/>
            <a:ext cx="468667" cy="575183"/>
          </a:xfrm>
          <a:prstGeom prst="rect">
            <a:avLst/>
          </a:prstGeom>
        </p:spPr>
      </p:pic>
      <p:sp>
        <p:nvSpPr>
          <p:cNvPr id="17" name="正方形/長方形 16"/>
          <p:cNvSpPr/>
          <p:nvPr/>
        </p:nvSpPr>
        <p:spPr>
          <a:xfrm>
            <a:off x="478235" y="7086324"/>
            <a:ext cx="3627635" cy="2195910"/>
          </a:xfrm>
          <a:prstGeom prst="rect">
            <a:avLst/>
          </a:prstGeom>
          <a:solidFill>
            <a:srgbClr val="ECDFF5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0" y="3187269"/>
            <a:ext cx="2764533" cy="3322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スペシャルプログラム</a:t>
            </a:r>
            <a:r>
              <a:rPr kumimoji="1"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kumimoji="1" lang="en-US" altLang="ja-JP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75</a:t>
            </a:r>
            <a:r>
              <a:rPr kumimoji="1"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弾は、警視庁の方をお招きし、特殊詐欺の手口と防止策についてお話しいただきます。</a:t>
            </a:r>
            <a:br>
              <a:rPr kumimoji="1" lang="en-US" altLang="ja-JP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特殊詐欺は巧妙な手口が多数</a:t>
            </a:r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存在します。</a:t>
            </a:r>
            <a:br>
              <a:rPr lang="en-US" altLang="ja-JP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特殊詐欺の被害に合わないよう、手口の特徴を把握し、防犯意識を高めましょう。</a:t>
            </a:r>
            <a:endParaRPr lang="en-US" altLang="ja-JP" sz="1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endParaRPr lang="en-US" altLang="ja-JP" sz="1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ビデオ会議システ「</a:t>
            </a:r>
            <a:r>
              <a:rPr lang="en-US" altLang="ja-JP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Zoom</a:t>
            </a:r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」を繋いで、ライブでお楽しみいただけます。事業所からでも、自宅からでも参加できます。</a:t>
            </a:r>
            <a:endParaRPr lang="en-US" altLang="ja-JP" sz="1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～是非ご参加ください～</a:t>
            </a:r>
            <a:endParaRPr lang="en-US" altLang="ja-JP" sz="1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516255" y="7230110"/>
            <a:ext cx="3627755" cy="1876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&lt;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講師</a:t>
            </a:r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&gt;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endParaRPr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警視庁</a:t>
            </a:r>
            <a:r>
              <a:rPr lang="en-US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lang="zh-CN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匿名・流動型犯罪グループ対策本部</a:t>
            </a:r>
            <a:r>
              <a:rPr lang="en-US" altLang="zh-CN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防止対策</a:t>
            </a: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ご</a:t>
            </a:r>
            <a:r>
              <a:rPr lang="en-US" altLang="zh-CN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担当</a:t>
            </a:r>
            <a:endParaRPr lang="en-US" altLang="zh-CN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四角形: 角度付き 1"/>
          <p:cNvSpPr/>
          <p:nvPr/>
        </p:nvSpPr>
        <p:spPr>
          <a:xfrm rot="20507242">
            <a:off x="185663" y="1640858"/>
            <a:ext cx="1626968" cy="508721"/>
          </a:xfrm>
          <a:prstGeom prst="bevel">
            <a:avLst>
              <a:gd name="adj" fmla="val 6325"/>
            </a:avLst>
          </a:prstGeom>
          <a:solidFill>
            <a:srgbClr val="ECDFF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3000" dirty="0">
                <a:solidFill>
                  <a:schemeClr val="tx1"/>
                </a:solidFill>
                <a:latin typeface="HG正楷書体-PRO" panose="03000600000000000000" pitchFamily="66" charset="-128"/>
                <a:ea typeface="HG正楷書体-PRO" panose="03000600000000000000" pitchFamily="66" charset="-128"/>
              </a:rPr>
              <a:t>特別企画</a:t>
            </a:r>
            <a:endParaRPr kumimoji="1" lang="ja-JP" altLang="en-US" sz="3000" dirty="0">
              <a:solidFill>
                <a:schemeClr val="tx1"/>
              </a:solidFill>
              <a:latin typeface="HG正楷書体-PRO" panose="03000600000000000000" pitchFamily="66" charset="-128"/>
              <a:ea typeface="HG正楷書体-PRO" panose="03000600000000000000" pitchFamily="66" charset="-128"/>
            </a:endParaRPr>
          </a:p>
        </p:txBody>
      </p:sp>
      <p:pic>
        <p:nvPicPr>
          <p:cNvPr id="27" name="図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98" y="131296"/>
            <a:ext cx="1133193" cy="1133193"/>
          </a:xfrm>
          <a:prstGeom prst="rect">
            <a:avLst/>
          </a:prstGeom>
        </p:spPr>
      </p:pic>
      <p:sp>
        <p:nvSpPr>
          <p:cNvPr id="36" name="正方形/長方形 35"/>
          <p:cNvSpPr/>
          <p:nvPr/>
        </p:nvSpPr>
        <p:spPr>
          <a:xfrm>
            <a:off x="3054524" y="3197847"/>
            <a:ext cx="3627635" cy="2195910"/>
          </a:xfrm>
          <a:prstGeom prst="rect">
            <a:avLst/>
          </a:prstGeom>
          <a:solidFill>
            <a:srgbClr val="ECDFF5">
              <a:alpha val="8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154827" y="3257967"/>
            <a:ext cx="3627635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10/30</a:t>
            </a:r>
            <a:r>
              <a:rPr kumimoji="1" lang="en-US" altLang="ja-JP" sz="3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</a:t>
            </a:r>
            <a:r>
              <a:rPr kumimoji="1" lang="ja-JP" altLang="en-US" sz="3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木</a:t>
            </a:r>
            <a:r>
              <a:rPr kumimoji="1" lang="en-US" altLang="ja-JP" sz="3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)</a:t>
            </a:r>
            <a:endParaRPr kumimoji="1" lang="en-US" altLang="ja-JP" sz="3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</a:t>
            </a:r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lang="ja-JP" altLang="en-US" sz="4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時</a:t>
            </a:r>
            <a:r>
              <a:rPr lang="en-US" altLang="ja-JP" sz="5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30</a:t>
            </a:r>
            <a:r>
              <a:rPr lang="ja-JP" altLang="en-US" sz="30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分</a:t>
            </a:r>
            <a:endParaRPr lang="en-US" altLang="ja-JP" sz="10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0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MV Boli" panose="02000500030200090000" pitchFamily="2" charset="0"/>
              </a:rPr>
              <a:t>　　　　　　　　　　　　　　　　　　　　　　　　　　　　　　</a:t>
            </a:r>
            <a:r>
              <a:rPr lang="en-US" altLang="ja-JP" sz="2000" b="1" dirty="0">
                <a:latin typeface="Lucida Handwriting" panose="03010101010101010101" pitchFamily="66" charset="0"/>
                <a:ea typeface="HGP創英角ｺﾞｼｯｸUB" panose="020B0900000000000000" pitchFamily="50" charset="-128"/>
                <a:cs typeface="MV Boli" panose="02000500030200090000" pitchFamily="2" charset="0"/>
              </a:rPr>
              <a:t>Start</a:t>
            </a:r>
            <a:r>
              <a:rPr lang="ja-JP" altLang="en-US" sz="2000" b="1" dirty="0">
                <a:latin typeface="Lucida Handwriting" panose="03010101010101010101" pitchFamily="66" charset="0"/>
                <a:ea typeface="HGP創英角ｺﾞｼｯｸUB" panose="020B0900000000000000" pitchFamily="50" charset="-128"/>
                <a:cs typeface="MV Boli" panose="02000500030200090000" pitchFamily="2" charset="0"/>
              </a:rPr>
              <a:t>　</a:t>
            </a:r>
            <a:endParaRPr kumimoji="1" lang="ja-JP" altLang="en-US" sz="2000" b="1" dirty="0">
              <a:latin typeface="Lucida Handwriting" panose="03010101010101010101" pitchFamily="66" charset="0"/>
              <a:ea typeface="HGP創英角ｺﾞｼｯｸUB" panose="020B0900000000000000" pitchFamily="50" charset="-128"/>
              <a:cs typeface="MV Boli" panose="0200050003020009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390</Words>
  <Application>WPS Presentation</Application>
  <PresentationFormat>ユーザー設定</PresentationFormat>
  <Paragraphs>34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7" baseType="lpstr">
      <vt:lpstr>Arial</vt:lpstr>
      <vt:lpstr>ＭＳ Ｐゴシック</vt:lpstr>
      <vt:lpstr>Wingdings</vt:lpstr>
      <vt:lpstr>Meiryo UI</vt:lpstr>
      <vt:lpstr>HG丸ｺﾞｼｯｸM-PRO</vt:lpstr>
      <vt:lpstr>HGP創英角ｺﾞｼｯｸUB</vt:lpstr>
      <vt:lpstr>HG正楷書体-PRO</vt:lpstr>
      <vt:lpstr>MV Boli</vt:lpstr>
      <vt:lpstr>Lucida Handwriting</vt:lpstr>
      <vt:lpstr>Calibri</vt:lpstr>
      <vt:lpstr>Microsoft YaHei</vt:lpstr>
      <vt:lpstr>ＭＳ Ｐゴシック</vt:lpstr>
      <vt:lpstr>Arial Unicode MS</vt:lpstr>
      <vt:lpstr>Calibri Light</vt:lpstr>
      <vt:lpstr>游ゴシック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古澤和也</dc:creator>
  <cp:lastModifiedBy>ssr-s</cp:lastModifiedBy>
  <cp:revision>128</cp:revision>
  <cp:lastPrinted>2025-08-26T05:24:00Z</cp:lastPrinted>
  <dcterms:created xsi:type="dcterms:W3CDTF">2020-04-22T09:39:00Z</dcterms:created>
  <dcterms:modified xsi:type="dcterms:W3CDTF">2025-08-28T00:47:45Z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2BF2E66F4DBA478E94CD233983801A5E</vt:lpwstr>
  </property>
  <property fmtid="{D5CDD505-2E9C-101B-9397-08002B2CF9AE}" pid="3" name="KSOProductBuildVer">
    <vt:lpwstr>1041-11.2.0.10707</vt:lpwstr>
  </property>
</Properties>
</file>